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8" r:id="rId10"/>
    <p:sldId id="269" r:id="rId11"/>
    <p:sldId id="270" r:id="rId12"/>
    <p:sldId id="271" r:id="rId13"/>
    <p:sldId id="274" r:id="rId14"/>
    <p:sldId id="265" r:id="rId15"/>
    <p:sldId id="266" r:id="rId16"/>
    <p:sldId id="267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13" autoAdjust="0"/>
  </p:normalViewPr>
  <p:slideViewPr>
    <p:cSldViewPr>
      <p:cViewPr>
        <p:scale>
          <a:sx n="90" d="100"/>
          <a:sy n="90" d="100"/>
        </p:scale>
        <p:origin x="-546" y="6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AA0A5-AC74-486A-BD81-329262BCEC3B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1D072-40EA-4CDA-A1D2-7C45DDE19C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D072-40EA-4CDA-A1D2-7C45DDE19CD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D072-40EA-4CDA-A1D2-7C45DDE19CD4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214414" y="928670"/>
            <a:ext cx="7358114" cy="2643206"/>
          </a:xfrm>
        </p:spPr>
        <p:txBody>
          <a:bodyPr>
            <a:normAutofit/>
          </a:bodyPr>
          <a:lstStyle/>
          <a:p>
            <a:r>
              <a:rPr lang="ru-RU" dirty="0" smtClean="0"/>
              <a:t>Э</a:t>
            </a:r>
            <a:r>
              <a:rPr lang="ru-RU" dirty="0" smtClean="0"/>
              <a:t>кологический </a:t>
            </a:r>
            <a:r>
              <a:rPr lang="ru-RU" dirty="0" smtClean="0"/>
              <a:t>проект для детей II младшей группы</a:t>
            </a:r>
            <a:br>
              <a:rPr lang="ru-RU" dirty="0" smtClean="0"/>
            </a:br>
            <a:r>
              <a:rPr lang="ru-RU" dirty="0" smtClean="0"/>
              <a:t>«Огород на окошке»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000760" y="4429132"/>
            <a:ext cx="2480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Автор проекта:                                                    Соколова М.А.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500042"/>
            <a:ext cx="72152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Сбор материала для оформления огорода на окне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3" name="Рисунок 2" descr="DSC080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4000504"/>
            <a:ext cx="4643470" cy="25717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DSC080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1071546"/>
            <a:ext cx="3429024" cy="26096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DSC080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1000108"/>
            <a:ext cx="3857652" cy="26432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142852"/>
            <a:ext cx="7000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Первые всходы  (23.04) 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3" name="Рисунок 2" descr="DSC08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785794"/>
            <a:ext cx="4286280" cy="2916653"/>
          </a:xfrm>
          <a:prstGeom prst="rect">
            <a:avLst/>
          </a:prstGeom>
        </p:spPr>
      </p:pic>
      <p:pic>
        <p:nvPicPr>
          <p:cNvPr id="5" name="Рисунок 4" descr="DSC081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6355" y="857232"/>
            <a:ext cx="3838671" cy="2714644"/>
          </a:xfrm>
          <a:prstGeom prst="rect">
            <a:avLst/>
          </a:prstGeom>
        </p:spPr>
      </p:pic>
      <p:pic>
        <p:nvPicPr>
          <p:cNvPr id="6" name="Рисунок 5" descr="DSC0808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3857628"/>
            <a:ext cx="3778841" cy="2643206"/>
          </a:xfrm>
          <a:prstGeom prst="rect">
            <a:avLst/>
          </a:prstGeom>
        </p:spPr>
      </p:pic>
      <p:pic>
        <p:nvPicPr>
          <p:cNvPr id="7" name="Рисунок 6" descr="DSC0816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3857628"/>
            <a:ext cx="4190658" cy="271464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214290"/>
            <a:ext cx="71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Наблюдение и уход за растениями 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4" name="Рисунок 3" descr="DSC081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857232"/>
            <a:ext cx="3714776" cy="26409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DSC080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857232"/>
            <a:ext cx="3555089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DSC081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860" y="3786190"/>
            <a:ext cx="4576099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976" y="285728"/>
            <a:ext cx="742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Календарь наблюдений</a:t>
            </a:r>
            <a:endParaRPr lang="ru-RU" dirty="0"/>
          </a:p>
        </p:txBody>
      </p:sp>
      <p:pic>
        <p:nvPicPr>
          <p:cNvPr id="5" name="Рисунок 4" descr="DSC081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988819" y="1082827"/>
            <a:ext cx="2594330" cy="1857388"/>
          </a:xfrm>
          <a:prstGeom prst="rect">
            <a:avLst/>
          </a:prstGeom>
        </p:spPr>
      </p:pic>
      <p:pic>
        <p:nvPicPr>
          <p:cNvPr id="6" name="Рисунок 5" descr="DSC081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536017" y="1178703"/>
            <a:ext cx="2571768" cy="1643074"/>
          </a:xfrm>
          <a:prstGeom prst="rect">
            <a:avLst/>
          </a:prstGeom>
        </p:spPr>
      </p:pic>
      <p:pic>
        <p:nvPicPr>
          <p:cNvPr id="7" name="Рисунок 6" descr="DSC081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249376" y="965542"/>
            <a:ext cx="2571768" cy="2069397"/>
          </a:xfrm>
          <a:prstGeom prst="rect">
            <a:avLst/>
          </a:prstGeom>
        </p:spPr>
      </p:pic>
      <p:pic>
        <p:nvPicPr>
          <p:cNvPr id="8" name="Рисунок 7" descr="DSC0816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6036479" y="1250141"/>
            <a:ext cx="2571768" cy="1500198"/>
          </a:xfrm>
          <a:prstGeom prst="rect">
            <a:avLst/>
          </a:prstGeom>
        </p:spPr>
      </p:pic>
      <p:pic>
        <p:nvPicPr>
          <p:cNvPr id="9" name="Рисунок 8" descr="DSC0816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997689" y="3645725"/>
            <a:ext cx="2931476" cy="2212274"/>
          </a:xfrm>
          <a:prstGeom prst="rect">
            <a:avLst/>
          </a:prstGeom>
        </p:spPr>
      </p:pic>
      <p:pic>
        <p:nvPicPr>
          <p:cNvPr id="11" name="Рисунок 10" descr="DSC0808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86248" y="4000504"/>
            <a:ext cx="3936431" cy="22122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142976" y="235750"/>
            <a:ext cx="7358114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Игровая деятельность: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Дидактические игры: «Вершки и корешки», «Варим суп».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Настольная игра  «Овощи»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dirty="0" smtClean="0">
                <a:solidFill>
                  <a:schemeClr val="tx2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Пальчиковый театр «Репка»</a:t>
            </a:r>
            <a:endParaRPr lang="ru-RU" sz="1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dirty="0" smtClean="0">
                <a:latin typeface="Calibri" pitchFamily="34" charset="0"/>
                <a:cs typeface="Times New Roman" pitchFamily="18" charset="0"/>
              </a:rPr>
              <a:t>     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Подвижные игры</a:t>
            </a: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142976" y="924268"/>
            <a:ext cx="8001024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5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DSC080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1071546"/>
            <a:ext cx="3809317" cy="21408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DSC081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1857364"/>
            <a:ext cx="3358605" cy="21431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DSC081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3357562"/>
            <a:ext cx="3857619" cy="21679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DSC081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2976" y="4214818"/>
            <a:ext cx="3571868" cy="20073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81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1000108"/>
            <a:ext cx="4214810" cy="26432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142976" y="210704"/>
            <a:ext cx="8001024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Художественно-творческая деятельность детей.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Раскрашивание картинок «В огороде я расту»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Рисование «Лук от всех недуг»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Лепка «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Зайкин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огород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DSC080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2285992"/>
            <a:ext cx="3349165" cy="30718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DSC081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4071942"/>
            <a:ext cx="4143404" cy="25003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428604"/>
            <a:ext cx="742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Речь и речевое общение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3" name="Рисунок 2" descr="DSC081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357298"/>
            <a:ext cx="4214842" cy="24909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428728" y="857232"/>
            <a:ext cx="7072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Разучивание с детьми стихов ,загадок , пословиц об овощах , чтение сказок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5" name="Рисунок 4" descr="DSC081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3108" y="4000504"/>
            <a:ext cx="4786346" cy="26899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5-конечная звезда 9"/>
          <p:cNvSpPr/>
          <p:nvPr/>
        </p:nvSpPr>
        <p:spPr>
          <a:xfrm>
            <a:off x="285720" y="142852"/>
            <a:ext cx="1000132" cy="107157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7786710" y="4857760"/>
            <a:ext cx="1000132" cy="142876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DSC0813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7224" y="1643050"/>
            <a:ext cx="3813416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214290"/>
            <a:ext cx="6858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ru-RU" sz="2000" dirty="0" smtClean="0">
                <a:solidFill>
                  <a:schemeClr val="tx2"/>
                </a:solidFill>
              </a:rPr>
              <a:t>Продукт </a:t>
            </a:r>
            <a:r>
              <a:rPr lang="ru-RU" sz="2000" dirty="0" err="1" smtClean="0">
                <a:solidFill>
                  <a:schemeClr val="tx2"/>
                </a:solidFill>
              </a:rPr>
              <a:t>проэктной</a:t>
            </a:r>
            <a:r>
              <a:rPr lang="ru-RU" sz="2000" dirty="0" smtClean="0">
                <a:solidFill>
                  <a:schemeClr val="tx2"/>
                </a:solidFill>
              </a:rPr>
              <a:t> деятельности  «Наш Огород на окошке» 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3" name="Рисунок 2" descr="DSC081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3571876"/>
            <a:ext cx="4714908" cy="2786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DSC080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785794"/>
            <a:ext cx="4500562" cy="25293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6143636" y="1096753"/>
            <a:ext cx="221457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окне наш огород,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Всё на нем всегда растёт,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Если руки не ленивы,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Если мы трудолюбивы</a:t>
            </a:r>
            <a:r>
              <a:rPr kumimoji="0" lang="ru-RU" sz="1000" b="0" i="1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376" y="509566"/>
            <a:ext cx="657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42976" y="357166"/>
            <a:ext cx="6572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000" dirty="0" smtClean="0">
                <a:solidFill>
                  <a:schemeClr val="tx2"/>
                </a:solidFill>
              </a:rPr>
              <a:t>Вывод: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1285852" y="772393"/>
            <a:ext cx="692948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 детей появился интерес к растениям. Они  могут различать некоторые виды растений, узнают много интересного из жизни растений, исследуют опытным путем условия, необходимые для их роста. Дети научились  вести наблюдения и делать первые выводы. Практической деятельностью является непосредственное участие детей в уходе за растениями. Приобщение к посильному труду по уходу за растениями – это, прежде всего развитие таких качеств, как ответственность за выполнение поручения, за полученный результат, обязательность, целеустремленность.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500" y="1285875"/>
            <a:ext cx="6286500" cy="35718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Тип проекта: познавательный.</a:t>
            </a:r>
            <a:br>
              <a:rPr lang="ru-RU" dirty="0" smtClean="0"/>
            </a:br>
            <a:r>
              <a:rPr lang="ru-RU" dirty="0" smtClean="0"/>
              <a:t>Вид проекта: исследовательский.</a:t>
            </a:r>
            <a:br>
              <a:rPr lang="ru-RU" dirty="0" smtClean="0"/>
            </a:br>
            <a:r>
              <a:rPr lang="ru-RU" dirty="0" smtClean="0"/>
              <a:t>Участники проекта: дети II младшей группы, воспитатели  группы, родители.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pull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idx="4294967295"/>
          </p:nvPr>
        </p:nvSpPr>
        <p:spPr>
          <a:xfrm>
            <a:off x="1644650" y="285750"/>
            <a:ext cx="7499350" cy="1571625"/>
          </a:xfrm>
        </p:spPr>
        <p:txBody>
          <a:bodyPr>
            <a:normAutofit fontScale="25000" lnSpcReduction="2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  <a:endParaRPr lang="ru-RU" sz="8000" dirty="0" smtClean="0">
              <a:solidFill>
                <a:schemeClr val="tx2"/>
              </a:solidFill>
            </a:endParaRPr>
          </a:p>
          <a:p>
            <a:r>
              <a:rPr lang="ru-RU" sz="8000" b="1" dirty="0" smtClean="0">
                <a:solidFill>
                  <a:schemeClr val="tx2"/>
                </a:solidFill>
              </a:rPr>
              <a:t>Цель проекта: </a:t>
            </a:r>
            <a:r>
              <a:rPr lang="ru-RU" sz="8000" dirty="0" smtClean="0">
                <a:solidFill>
                  <a:schemeClr val="tx2"/>
                </a:solidFill>
              </a:rPr>
              <a:t>развитие у детей потребности ухода за огородными культурами, умение наблюдать за их ростом. Вовлечение родителей в совместную исследовательскую деятельность.</a:t>
            </a:r>
            <a:endParaRPr lang="en-US" sz="8000" dirty="0" smtClean="0">
              <a:solidFill>
                <a:schemeClr val="tx2"/>
              </a:solidFill>
            </a:endParaRPr>
          </a:p>
          <a:p>
            <a:endParaRPr lang="en-US" sz="8000" dirty="0" smtClean="0">
              <a:solidFill>
                <a:schemeClr val="tx2"/>
              </a:solidFill>
            </a:endParaRPr>
          </a:p>
          <a:p>
            <a:r>
              <a:rPr lang="ru-RU" sz="8000" b="1" dirty="0" smtClean="0">
                <a:solidFill>
                  <a:schemeClr val="tx2"/>
                </a:solidFill>
              </a:rPr>
              <a:t>Задачи проекта:</a:t>
            </a:r>
            <a:endParaRPr lang="ru-RU" sz="8000" dirty="0" smtClean="0">
              <a:solidFill>
                <a:schemeClr val="tx2"/>
              </a:solidFill>
            </a:endParaRPr>
          </a:p>
          <a:p>
            <a:pPr lvl="0"/>
            <a:r>
              <a:rPr lang="ru-RU" sz="8000" dirty="0" smtClean="0">
                <a:solidFill>
                  <a:schemeClr val="tx2"/>
                </a:solidFill>
              </a:rPr>
              <a:t>Формировать у детей знания о росте и потребности растений;</a:t>
            </a:r>
          </a:p>
          <a:p>
            <a:pPr lvl="0"/>
            <a:r>
              <a:rPr lang="ru-RU" sz="8000" dirty="0" smtClean="0">
                <a:solidFill>
                  <a:schemeClr val="tx2"/>
                </a:solidFill>
              </a:rPr>
              <a:t>Формировать умения наблюдать, ухаживать за огородными культурами;</a:t>
            </a:r>
          </a:p>
          <a:p>
            <a:pPr lvl="0"/>
            <a:r>
              <a:rPr lang="ru-RU" sz="8000" dirty="0" smtClean="0">
                <a:solidFill>
                  <a:schemeClr val="tx2"/>
                </a:solidFill>
              </a:rPr>
              <a:t>Учить ребенка оформлять результаты наблюдений (календарь жизни культур);</a:t>
            </a:r>
          </a:p>
          <a:p>
            <a:pPr lvl="0"/>
            <a:r>
              <a:rPr lang="ru-RU" sz="8000" dirty="0" smtClean="0">
                <a:solidFill>
                  <a:schemeClr val="tx2"/>
                </a:solidFill>
              </a:rPr>
              <a:t>Развивать любознательность, интерес к исследовательской деятельности, экспериментированию;</a:t>
            </a:r>
          </a:p>
          <a:p>
            <a:pPr lvl="0"/>
            <a:r>
              <a:rPr lang="ru-RU" sz="8000" dirty="0" smtClean="0">
                <a:solidFill>
                  <a:schemeClr val="tx2"/>
                </a:solidFill>
              </a:rPr>
              <a:t>Воспитывать бережное и заботливое отношение к растениям;</a:t>
            </a:r>
          </a:p>
          <a:p>
            <a:pPr lvl="0"/>
            <a:r>
              <a:rPr lang="ru-RU" sz="8000" dirty="0" smtClean="0">
                <a:solidFill>
                  <a:schemeClr val="tx2"/>
                </a:solidFill>
              </a:rPr>
              <a:t>Формировать партнерские взаимоотношения между педагогом, детьми и родителями.</a:t>
            </a:r>
          </a:p>
          <a:p>
            <a:pPr>
              <a:buNone/>
            </a:pPr>
            <a:r>
              <a:rPr lang="ru-RU" sz="8000" dirty="0" smtClean="0">
                <a:solidFill>
                  <a:schemeClr val="tx2"/>
                </a:solidFill>
              </a:rPr>
              <a:t> </a:t>
            </a:r>
          </a:p>
          <a:p>
            <a:endParaRPr lang="ru-RU" dirty="0" smtClean="0">
              <a:solidFill>
                <a:schemeClr val="tx2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pull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1644650" y="928688"/>
            <a:ext cx="7499350" cy="514350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Основные мероприятия проекта: </a:t>
            </a:r>
            <a:endParaRPr lang="ru-RU" dirty="0" smtClean="0">
              <a:solidFill>
                <a:schemeClr val="tx2"/>
              </a:solidFill>
            </a:endParaRPr>
          </a:p>
          <a:p>
            <a:pPr lvl="0"/>
            <a:r>
              <a:rPr lang="ru-RU" dirty="0" smtClean="0">
                <a:solidFill>
                  <a:schemeClr val="tx2"/>
                </a:solidFill>
              </a:rPr>
              <a:t>Цикл познавательных занятий (элементарные научные сведения) по изучению культурных и декоративных растений.</a:t>
            </a:r>
          </a:p>
          <a:p>
            <a:pPr lvl="0"/>
            <a:r>
              <a:rPr lang="ru-RU" dirty="0" smtClean="0">
                <a:solidFill>
                  <a:schemeClr val="tx2"/>
                </a:solidFill>
              </a:rPr>
              <a:t>Исследовательская и практическая деятельность детей по изучению особенностей выращивания огородных и декоративных культур.</a:t>
            </a:r>
          </a:p>
          <a:p>
            <a:pPr lvl="0"/>
            <a:r>
              <a:rPr lang="ru-RU" dirty="0" smtClean="0">
                <a:solidFill>
                  <a:schemeClr val="tx2"/>
                </a:solidFill>
              </a:rPr>
              <a:t>Презентация проекта «Огород на окошке».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Продолжительность проекта: </a:t>
            </a:r>
            <a:r>
              <a:rPr lang="ru-RU" dirty="0" smtClean="0">
                <a:solidFill>
                  <a:schemeClr val="tx2"/>
                </a:solidFill>
              </a:rPr>
              <a:t>  2 месяца.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(</a:t>
            </a:r>
            <a:r>
              <a:rPr lang="ru-RU" dirty="0" err="1" smtClean="0">
                <a:solidFill>
                  <a:schemeClr val="tx2"/>
                </a:solidFill>
              </a:rPr>
              <a:t>март,апрель</a:t>
            </a:r>
            <a:r>
              <a:rPr lang="ru-RU" dirty="0" smtClean="0">
                <a:solidFill>
                  <a:schemeClr val="tx2"/>
                </a:solidFill>
              </a:rPr>
              <a:t>)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646238" y="571500"/>
            <a:ext cx="7497762" cy="5500688"/>
          </a:xfrm>
        </p:spPr>
        <p:txBody>
          <a:bodyPr>
            <a:normAutofit fontScale="40000" lnSpcReduction="20000"/>
          </a:bodyPr>
          <a:lstStyle/>
          <a:p>
            <a:r>
              <a:rPr lang="ru-RU" sz="8000" b="1" dirty="0" smtClean="0">
                <a:solidFill>
                  <a:schemeClr val="tx2"/>
                </a:solidFill>
              </a:rPr>
              <a:t>Актуальность проекта: </a:t>
            </a:r>
            <a:r>
              <a:rPr lang="en-US" sz="8000" dirty="0" smtClean="0">
                <a:solidFill>
                  <a:schemeClr val="tx2"/>
                </a:solidFill>
              </a:rPr>
              <a:t> </a:t>
            </a:r>
            <a:r>
              <a:rPr lang="en-US" sz="6200" dirty="0" smtClean="0">
                <a:solidFill>
                  <a:schemeClr val="tx2"/>
                </a:solidFill>
              </a:rPr>
              <a:t> </a:t>
            </a:r>
            <a:r>
              <a:rPr lang="ru-RU" sz="6200" dirty="0" smtClean="0">
                <a:solidFill>
                  <a:schemeClr val="tx2"/>
                </a:solidFill>
              </a:rPr>
              <a:t>дети младшего дошкольного возраста в недостаточной степени имеют представления о растениях, о том, где они растут, о необходимых условиях их роста, их интерес к познавательно-исследовательской деятельности недостаточно развит. Чтобы удовлетворить детскую любознательность, привить первые навыки активности и самостоятельности мышления, мы создали условия для поисково-исследовательской деятельности детей. Ознакомление с ростом и развитием растений можно осуществлять в зимне-весенний период, выращивая в помещении детского сада различные культуры из семян и луковиц, используя для этого огород на окне.</a:t>
            </a:r>
          </a:p>
          <a:p>
            <a:endParaRPr lang="ru-RU" sz="1400" dirty="0"/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00166" y="274638"/>
            <a:ext cx="7433522" cy="1582726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Мероприятия по реализации проекта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1. Беседы: </a:t>
            </a: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 smtClean="0"/>
              <a:t>« Жизнь растений»,</a:t>
            </a:r>
            <a:br>
              <a:rPr lang="ru-RU" sz="2000" dirty="0" smtClean="0"/>
            </a:br>
            <a:r>
              <a:rPr lang="ru-RU" sz="2000" dirty="0" smtClean="0"/>
              <a:t>« Витамины на грядке»,</a:t>
            </a:r>
            <a:br>
              <a:rPr lang="ru-RU" sz="2000" dirty="0" smtClean="0"/>
            </a:br>
            <a:r>
              <a:rPr lang="ru-RU" sz="2000" dirty="0" smtClean="0"/>
              <a:t>«Солнце, воздух и вода - наши лучшие друзья».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7" name="Содержимое 6" descr="DSC080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60178" y="1867592"/>
            <a:ext cx="7049193" cy="39610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571500"/>
            <a:ext cx="6643688" cy="1857375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>2. Опытно-экспериментальная деятельность: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«Строение растений»,</a:t>
            </a:r>
            <a:br>
              <a:rPr lang="ru-RU" sz="2200" dirty="0" smtClean="0"/>
            </a:br>
            <a:r>
              <a:rPr lang="ru-RU" sz="2200" dirty="0" smtClean="0"/>
              <a:t>«Рост и развитие растений»,</a:t>
            </a:r>
            <a:br>
              <a:rPr lang="ru-RU" sz="2200" dirty="0" smtClean="0"/>
            </a:br>
            <a:r>
              <a:rPr lang="ru-RU" sz="2200" dirty="0" smtClean="0"/>
              <a:t>«Земля, какая она?»,</a:t>
            </a:r>
            <a:br>
              <a:rPr lang="ru-RU" sz="2200" dirty="0" smtClean="0"/>
            </a:br>
            <a:r>
              <a:rPr lang="ru-RU" sz="2200" dirty="0" smtClean="0"/>
              <a:t>«Вода и росток»,</a:t>
            </a:r>
            <a:br>
              <a:rPr lang="ru-RU" sz="2200" dirty="0" smtClean="0"/>
            </a:br>
            <a:r>
              <a:rPr lang="ru-RU" sz="2200" dirty="0" smtClean="0"/>
              <a:t>«Солнце и росток»,</a:t>
            </a:r>
            <a:br>
              <a:rPr lang="ru-RU" sz="2200" dirty="0" smtClean="0"/>
            </a:br>
            <a:r>
              <a:rPr lang="ru-RU" sz="2200" dirty="0" smtClean="0"/>
              <a:t>«Проращивание семян»,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DSC080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4500570"/>
            <a:ext cx="2714644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DSC080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3636" y="2143116"/>
            <a:ext cx="2714612" cy="18066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 descr="DSC080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0694" y="500042"/>
            <a:ext cx="2500330" cy="15657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 descr="DSC0816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786" y="2714620"/>
            <a:ext cx="1500198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Рисунок 10" descr="DSC0807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00760" y="3929066"/>
            <a:ext cx="2857487" cy="16059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Рисунок 12" descr="DSC0807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57422" y="2571744"/>
            <a:ext cx="3357554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42976" y="246632"/>
            <a:ext cx="7572428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 Практическая деятельность и трудовые поручения: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Отбор и посев семян.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Полив, уход и наблюдения за овощными культурами в «огороде».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DSC080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3929066"/>
            <a:ext cx="3786214" cy="2449019"/>
          </a:xfrm>
          <a:prstGeom prst="rect">
            <a:avLst/>
          </a:prstGeom>
        </p:spPr>
      </p:pic>
      <p:pic>
        <p:nvPicPr>
          <p:cNvPr id="5" name="Рисунок 4" descr="DSC080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1285860"/>
            <a:ext cx="3725201" cy="2294304"/>
          </a:xfrm>
          <a:prstGeom prst="rect">
            <a:avLst/>
          </a:prstGeom>
        </p:spPr>
      </p:pic>
      <p:pic>
        <p:nvPicPr>
          <p:cNvPr id="7" name="Рисунок 6" descr="DSC0807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4414" y="2071678"/>
            <a:ext cx="2850506" cy="42148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57290" y="142873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Посеяли 17.04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500042"/>
            <a:ext cx="71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Подготовка атрибутов и </a:t>
            </a:r>
            <a:r>
              <a:rPr lang="ru-RU" sz="2000" dirty="0" smtClean="0">
                <a:solidFill>
                  <a:schemeClr val="tx2"/>
                </a:solidFill>
              </a:rPr>
              <a:t>инвентаря</a:t>
            </a:r>
            <a:r>
              <a:rPr lang="ru-RU" dirty="0" smtClean="0">
                <a:solidFill>
                  <a:schemeClr val="tx2"/>
                </a:solidFill>
              </a:rPr>
              <a:t> для маленьких огородников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5" name="Рисунок 4" descr="DSC081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1071546"/>
            <a:ext cx="7429520" cy="417539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332</TotalTime>
  <Words>497</Words>
  <Application>Microsoft Office PowerPoint</Application>
  <PresentationFormat>Экран (4:3)</PresentationFormat>
  <Paragraphs>53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Экологический проект для детей II младшей группы «Огород на окошке»</vt:lpstr>
      <vt:lpstr>Тип проекта: познавательный. Вид проекта: исследовательский. Участники проекта: дети II младшей группы, воспитатели  группы, родители. </vt:lpstr>
      <vt:lpstr>Слайд 3</vt:lpstr>
      <vt:lpstr>Слайд 4</vt:lpstr>
      <vt:lpstr>Слайд 5</vt:lpstr>
      <vt:lpstr>Мероприятия по реализации проекта 1. Беседы:   « Жизнь растений», « Витамины на грядке», «Солнце, воздух и вода - наши лучшие друзья». </vt:lpstr>
      <vt:lpstr>2. Опытно-экспериментальная деятельность: «Строение растений», «Рост и развитие растений», «Земля, какая она?», «Вода и росток», «Солнце и росток», «Проращивание семян»,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Экологический проект для детей II младшей группы «Огород на окошке»</dc:title>
  <dc:creator>Администратор</dc:creator>
  <cp:lastModifiedBy>Lenovo</cp:lastModifiedBy>
  <cp:revision>37</cp:revision>
  <dcterms:created xsi:type="dcterms:W3CDTF">2015-04-25T18:16:28Z</dcterms:created>
  <dcterms:modified xsi:type="dcterms:W3CDTF">2016-02-02T06:47:19Z</dcterms:modified>
</cp:coreProperties>
</file>